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9" r:id="rId6"/>
    <p:sldId id="261" r:id="rId7"/>
    <p:sldId id="262" r:id="rId8"/>
    <p:sldId id="270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TY211GPtiLI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" Target="slide3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0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2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28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5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5.png"/><Relationship Id="rId7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981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881166" cy="2631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12CDAA-045B-FE9B-C193-5C44863D7F3F}"/>
              </a:ext>
            </a:extLst>
          </p:cNvPr>
          <p:cNvSpPr txBox="1"/>
          <p:nvPr/>
        </p:nvSpPr>
        <p:spPr>
          <a:xfrm>
            <a:off x="3227024" y="8234152"/>
            <a:ext cx="969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C++11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C66F6-18E7-BAAD-63C2-FFD1ECA16F32}"/>
              </a:ext>
            </a:extLst>
          </p:cNvPr>
          <p:cNvSpPr txBox="1"/>
          <p:nvPr/>
        </p:nvSpPr>
        <p:spPr>
          <a:xfrm>
            <a:off x="1070126" y="9792989"/>
            <a:ext cx="1246291" cy="3073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A1537C-3A31-141E-415F-E6E32F6431FD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6CC0A-CAD0-2D70-0E10-EDFD682026AB}"/>
              </a:ext>
            </a:extLst>
          </p:cNvPr>
          <p:cNvSpPr txBox="1"/>
          <p:nvPr/>
        </p:nvSpPr>
        <p:spPr>
          <a:xfrm>
            <a:off x="3429000" y="2956843"/>
            <a:ext cx="21691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</a:rPr>
              <a:t>탱크 슈팅 게임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515534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FF374-3F0E-AB68-DFA8-8D7B8BEDCE60}"/>
              </a:ext>
            </a:extLst>
          </p:cNvPr>
          <p:cNvSpPr txBox="1"/>
          <p:nvPr/>
        </p:nvSpPr>
        <p:spPr>
          <a:xfrm>
            <a:off x="9013885" y="9425802"/>
            <a:ext cx="7975670" cy="6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- </a:t>
            </a:r>
            <a:r>
              <a:rPr lang="ko-KR" altLang="en-US" dirty="0">
                <a:solidFill>
                  <a:srgbClr val="0070C0"/>
                </a:solidFill>
              </a:rPr>
              <a:t>지금 보니 굳이 </a:t>
            </a:r>
            <a:r>
              <a:rPr lang="en-US" altLang="ko-KR" dirty="0" err="1">
                <a:solidFill>
                  <a:srgbClr val="0070C0"/>
                </a:solidFill>
              </a:rPr>
              <a:t>WaitforSingleObject</a:t>
            </a:r>
            <a:r>
              <a:rPr lang="ko-KR" altLang="en-US" dirty="0">
                <a:solidFill>
                  <a:srgbClr val="0070C0"/>
                </a:solidFill>
              </a:rPr>
              <a:t>를 사용할 필요는 없어 보이고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멀티 쓰레드 대신 </a:t>
            </a:r>
            <a:r>
              <a:rPr lang="en-US" altLang="ko-KR" dirty="0">
                <a:solidFill>
                  <a:srgbClr val="0070C0"/>
                </a:solidFill>
              </a:rPr>
              <a:t>Overlapped I/O</a:t>
            </a:r>
            <a:r>
              <a:rPr lang="ko-KR" altLang="en-US" dirty="0">
                <a:solidFill>
                  <a:srgbClr val="0070C0"/>
                </a:solidFill>
              </a:rPr>
              <a:t>로 처리를 하는 것이 훨씬 적절해 보인다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13514"/>
            <a:ext cx="5609416" cy="1223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369" y="1713670"/>
            <a:ext cx="7671241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3937357"/>
            <a:ext cx="8085641" cy="840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5666D-612B-9CA3-3701-613D84652BE6}"/>
              </a:ext>
            </a:extLst>
          </p:cNvPr>
          <p:cNvSpPr txBox="1"/>
          <p:nvPr/>
        </p:nvSpPr>
        <p:spPr>
          <a:xfrm>
            <a:off x="185369" y="2539856"/>
            <a:ext cx="790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6"/>
              </a:rPr>
              <a:t>https://www.youtube.com/watch?v=TY211GPtiLI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0A9DC-721F-86B1-9F05-2988CA1BDBF0}"/>
              </a:ext>
            </a:extLst>
          </p:cNvPr>
          <p:cNvSpPr txBox="1"/>
          <p:nvPr/>
        </p:nvSpPr>
        <p:spPr>
          <a:xfrm>
            <a:off x="253939" y="4811484"/>
            <a:ext cx="790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7"/>
              </a:rPr>
              <a:t>https://www.youtube.com/watch?v=fxH1n6ZDOX8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677" y="6966658"/>
            <a:ext cx="3904358" cy="1816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2382" y="7004353"/>
            <a:ext cx="3817872" cy="939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442" cy="1712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7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411783"/>
            <a:ext cx="13439976" cy="12815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8821" y="3615686"/>
            <a:ext cx="10258296" cy="6407805"/>
            <a:chOff x="7778821" y="3615686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8821" y="3615686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5FE6B4-7AFC-764D-4C60-1EAAAACD38DE}"/>
              </a:ext>
            </a:extLst>
          </p:cNvPr>
          <p:cNvSpPr txBox="1"/>
          <p:nvPr/>
        </p:nvSpPr>
        <p:spPr>
          <a:xfrm>
            <a:off x="2286000" y="9105900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0734F-BFF3-2936-F6BF-BF99BC210E27}"/>
              </a:ext>
            </a:extLst>
          </p:cNvPr>
          <p:cNvSpPr txBox="1"/>
          <p:nvPr/>
        </p:nvSpPr>
        <p:spPr>
          <a:xfrm>
            <a:off x="2514600" y="2625954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비디오 링크 추가 할 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231797" cy="10773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1569002"/>
            <a:ext cx="2027222" cy="8210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82" y="6062000"/>
            <a:ext cx="2609841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337" y="6978213"/>
            <a:ext cx="7335321" cy="13341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1432" y="8396822"/>
            <a:ext cx="7570635" cy="1823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205" y="6847635"/>
            <a:ext cx="8688809" cy="3438079"/>
            <a:chOff x="646205" y="6847635"/>
            <a:chExt cx="8688809" cy="3438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205" y="6847635"/>
              <a:ext cx="8688809" cy="34380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900" y="2405442"/>
            <a:ext cx="11373177" cy="18233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6424" y="5104575"/>
            <a:ext cx="10725386" cy="903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424" y="4194033"/>
            <a:ext cx="9115329" cy="942263"/>
          </a:xfrm>
          <a:prstGeom prst="rect">
            <a:avLst/>
          </a:prstGeom>
        </p:spPr>
      </p:pic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3C81D481-36A2-F55F-555F-357358C3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27458"/>
              </p:ext>
            </p:extLst>
          </p:nvPr>
        </p:nvGraphicFramePr>
        <p:xfrm>
          <a:off x="10439400" y="4029136"/>
          <a:ext cx="769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820439329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8023243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50699418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55975511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6570802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68892250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03717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3589274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515457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3239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69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54684CE-2F06-CB3D-B9A0-8EF87671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28746"/>
              </p:ext>
            </p:extLst>
          </p:nvPr>
        </p:nvGraphicFramePr>
        <p:xfrm>
          <a:off x="10439400" y="5721315"/>
          <a:ext cx="769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820439329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8023243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50699418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55975511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6570802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68892250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03717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3589274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515457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3239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6919"/>
                  </a:ext>
                </a:extLst>
              </a:tr>
            </a:tbl>
          </a:graphicData>
        </a:graphic>
      </p:graphicFrame>
      <p:pic>
        <p:nvPicPr>
          <p:cNvPr id="13" name="Object 1">
            <a:extLst>
              <a:ext uri="{FF2B5EF4-FFF2-40B4-BE49-F238E27FC236}">
                <a16:creationId xmlns:a16="http://schemas.microsoft.com/office/drawing/2014/main" id="{70989745-4D68-7B2F-EA29-D1FB884FE97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0956" y="2831999"/>
            <a:ext cx="5104644" cy="914225"/>
          </a:xfrm>
          <a:prstGeom prst="rect">
            <a:avLst/>
          </a:prstGeom>
        </p:spPr>
      </p:pic>
      <p:pic>
        <p:nvPicPr>
          <p:cNvPr id="17" name="Object 2">
            <a:extLst>
              <a:ext uri="{FF2B5EF4-FFF2-40B4-BE49-F238E27FC236}">
                <a16:creationId xmlns:a16="http://schemas.microsoft.com/office/drawing/2014/main" id="{87ADA48A-69A2-13C0-D29D-464538D7B29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0914" y="4827233"/>
            <a:ext cx="4282301" cy="451053"/>
          </a:xfrm>
          <a:prstGeom prst="rect">
            <a:avLst/>
          </a:prstGeom>
        </p:spPr>
      </p:pic>
      <p:pic>
        <p:nvPicPr>
          <p:cNvPr id="18" name="Object 3">
            <a:extLst>
              <a:ext uri="{FF2B5EF4-FFF2-40B4-BE49-F238E27FC236}">
                <a16:creationId xmlns:a16="http://schemas.microsoft.com/office/drawing/2014/main" id="{C55EEC24-AA45-7633-83D6-4E9D5DF2C7F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90750" y="5380666"/>
            <a:ext cx="838091" cy="527815"/>
          </a:xfrm>
          <a:prstGeom prst="rect">
            <a:avLst/>
          </a:prstGeom>
        </p:spPr>
      </p:pic>
      <p:pic>
        <p:nvPicPr>
          <p:cNvPr id="19" name="Object 4">
            <a:extLst>
              <a:ext uri="{FF2B5EF4-FFF2-40B4-BE49-F238E27FC236}">
                <a16:creationId xmlns:a16="http://schemas.microsoft.com/office/drawing/2014/main" id="{EDC89FB4-DBCB-C5DE-FA7B-048C212D272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0392" y="5431076"/>
            <a:ext cx="306396" cy="52392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AF1803-837D-C292-2756-664B5F3A4E14}"/>
              </a:ext>
            </a:extLst>
          </p:cNvPr>
          <p:cNvCxnSpPr>
            <a:stCxn id="13" idx="2"/>
          </p:cNvCxnSpPr>
          <p:nvPr/>
        </p:nvCxnSpPr>
        <p:spPr>
          <a:xfrm>
            <a:off x="15583278" y="3746224"/>
            <a:ext cx="0" cy="211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594A92-994E-9E87-6E71-13D2ABB24709}"/>
              </a:ext>
            </a:extLst>
          </p:cNvPr>
          <p:cNvCxnSpPr>
            <a:cxnSpLocks/>
          </p:cNvCxnSpPr>
          <p:nvPr/>
        </p:nvCxnSpPr>
        <p:spPr>
          <a:xfrm>
            <a:off x="16230600" y="5278286"/>
            <a:ext cx="0" cy="386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Object 4">
            <a:extLst>
              <a:ext uri="{FF2B5EF4-FFF2-40B4-BE49-F238E27FC236}">
                <a16:creationId xmlns:a16="http://schemas.microsoft.com/office/drawing/2014/main" id="{5E006E49-1946-1870-A57D-0B4819182940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0392" y="3724956"/>
            <a:ext cx="306396" cy="523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519B96-EF2A-7E95-AB89-043ABA9039EA}"/>
              </a:ext>
            </a:extLst>
          </p:cNvPr>
          <p:cNvSpPr txBox="1"/>
          <p:nvPr/>
        </p:nvSpPr>
        <p:spPr>
          <a:xfrm>
            <a:off x="15999000" y="6698413"/>
            <a:ext cx="20681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RANDER -&gt; RENDER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96FC9B-C867-4AA4-B21B-FB0D36D1C622}"/>
              </a:ext>
            </a:extLst>
          </p:cNvPr>
          <p:cNvSpPr txBox="1"/>
          <p:nvPr/>
        </p:nvSpPr>
        <p:spPr>
          <a:xfrm>
            <a:off x="9997761" y="6993834"/>
            <a:ext cx="709405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문제점 </a:t>
            </a:r>
            <a:r>
              <a:rPr lang="en-US" altLang="ko-KR" sz="2800" dirty="0"/>
              <a:t>: </a:t>
            </a:r>
            <a:r>
              <a:rPr lang="ko-KR" altLang="en-US" sz="2800" dirty="0"/>
              <a:t>클라이언트에서 레이드 </a:t>
            </a:r>
            <a:r>
              <a:rPr lang="ko-KR" altLang="en-US" sz="2800" dirty="0" err="1"/>
              <a:t>인던이</a:t>
            </a:r>
            <a:r>
              <a:rPr lang="ko-KR" altLang="en-US" sz="2800" dirty="0"/>
              <a:t> 로딩되기 전에 서버에서 게임이 먼저 진행되는 문제점을 발견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F9283-283D-846E-BF2F-FB22D3D901B6}"/>
              </a:ext>
            </a:extLst>
          </p:cNvPr>
          <p:cNvSpPr txBox="1"/>
          <p:nvPr/>
        </p:nvSpPr>
        <p:spPr>
          <a:xfrm>
            <a:off x="504445" y="4051900"/>
            <a:ext cx="1734000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기존 구현이 너무 문제가 많다</a:t>
            </a:r>
            <a:r>
              <a:rPr lang="en-US" altLang="ko-KR" sz="6000" dirty="0"/>
              <a:t>.  </a:t>
            </a:r>
            <a:r>
              <a:rPr lang="ko-KR" altLang="en-US" sz="6000" dirty="0"/>
              <a:t>다른</a:t>
            </a:r>
            <a:r>
              <a:rPr lang="en-US" altLang="ko-KR" sz="6000" dirty="0"/>
              <a:t> </a:t>
            </a:r>
            <a:r>
              <a:rPr lang="ko-KR" altLang="en-US" sz="6000" dirty="0"/>
              <a:t>것을 찾아 </a:t>
            </a:r>
            <a:r>
              <a:rPr lang="ko-KR" altLang="en-US" sz="6000" dirty="0" err="1"/>
              <a:t>볼것</a:t>
            </a:r>
            <a:endParaRPr lang="ko-KR" alt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311382"/>
            <a:ext cx="5628444" cy="513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014" cy="175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13514"/>
            <a:ext cx="6607025" cy="12232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3525" y="1569002"/>
            <a:ext cx="2590041" cy="9073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45" y="6779327"/>
            <a:ext cx="7153254" cy="1379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8650" y="8013346"/>
            <a:ext cx="4454206" cy="50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5404" y="8636847"/>
            <a:ext cx="1718578" cy="707234"/>
            <a:chOff x="856936" y="7755639"/>
            <a:chExt cx="1718578" cy="707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856936" y="7755639"/>
              <a:ext cx="1718578" cy="707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175" y="8655268"/>
            <a:ext cx="1723569" cy="671742"/>
            <a:chOff x="840707" y="7774060"/>
            <a:chExt cx="1723569" cy="6717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340000">
              <a:off x="840707" y="7774060"/>
              <a:ext cx="1723569" cy="6717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3411" y="8657133"/>
            <a:ext cx="308020" cy="3246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6048" y="8909180"/>
            <a:ext cx="308020" cy="324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08462" y="8406183"/>
            <a:ext cx="5513758" cy="947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52F41-B99A-26BC-4CF9-28AAB109EE94}"/>
              </a:ext>
            </a:extLst>
          </p:cNvPr>
          <p:cNvSpPr txBox="1"/>
          <p:nvPr/>
        </p:nvSpPr>
        <p:spPr>
          <a:xfrm>
            <a:off x="941351" y="2716144"/>
            <a:ext cx="820264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endParaRPr lang="en-US" altLang="ko-KR" sz="12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 </a:t>
            </a:r>
            <a:r>
              <a:rPr lang="ko-KR" altLang="en-US" sz="12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패턴 소스 추가 </a:t>
            </a:r>
            <a:r>
              <a:rPr lang="en-US" altLang="ko-KR" sz="12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2594-1440-80FB-436F-F8C77C35B33E}"/>
              </a:ext>
            </a:extLst>
          </p:cNvPr>
          <p:cNvSpPr txBox="1"/>
          <p:nvPr/>
        </p:nvSpPr>
        <p:spPr>
          <a:xfrm>
            <a:off x="9823933" y="3171198"/>
            <a:ext cx="6705600" cy="5447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</a:t>
            </a:r>
            <a:r>
              <a:rPr lang="ko-KR" altLang="en-US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최대 이동거리 판단 소스코드 추가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</a:t>
            </a:r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8933" y="5868757"/>
            <a:ext cx="4095977" cy="5015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B6BBE-B764-F0B8-17F0-2C7B5AD0BC98}"/>
              </a:ext>
            </a:extLst>
          </p:cNvPr>
          <p:cNvSpPr/>
          <p:nvPr/>
        </p:nvSpPr>
        <p:spPr>
          <a:xfrm>
            <a:off x="9909661" y="5935438"/>
            <a:ext cx="1133472" cy="8933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DB29B18-1177-C312-CDF7-9DDB94807515}"/>
              </a:ext>
            </a:extLst>
          </p:cNvPr>
          <p:cNvSpPr/>
          <p:nvPr/>
        </p:nvSpPr>
        <p:spPr>
          <a:xfrm>
            <a:off x="11176477" y="6025242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8D854-A8EF-C86D-C675-866F3E437FBE}"/>
              </a:ext>
            </a:extLst>
          </p:cNvPr>
          <p:cNvSpPr txBox="1"/>
          <p:nvPr/>
        </p:nvSpPr>
        <p:spPr>
          <a:xfrm>
            <a:off x="7607211" y="2725287"/>
            <a:ext cx="16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raid_gaia.lua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3A4DB-2B97-6044-D7B5-8C7663AF2DFE}"/>
              </a:ext>
            </a:extLst>
          </p:cNvPr>
          <p:cNvSpPr txBox="1"/>
          <p:nvPr/>
        </p:nvSpPr>
        <p:spPr>
          <a:xfrm>
            <a:off x="15017212" y="3160052"/>
            <a:ext cx="16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fallen_frog.lua</a:t>
            </a:r>
            <a:endParaRPr lang="ko-KR" altLang="en-US" dirty="0"/>
          </a:p>
        </p:txBody>
      </p:sp>
      <p:pic>
        <p:nvPicPr>
          <p:cNvPr id="23" name="Object 20">
            <a:extLst>
              <a:ext uri="{FF2B5EF4-FFF2-40B4-BE49-F238E27FC236}">
                <a16:creationId xmlns:a16="http://schemas.microsoft.com/office/drawing/2014/main" id="{22E1BF10-3D0C-F608-619E-4C98BB0AA69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0237" y="2311382"/>
            <a:ext cx="6277263" cy="947416"/>
          </a:xfrm>
          <a:prstGeom prst="rect">
            <a:avLst/>
          </a:prstGeom>
        </p:spPr>
      </p:pic>
      <p:pic>
        <p:nvPicPr>
          <p:cNvPr id="24" name="Object 22">
            <a:extLst>
              <a:ext uri="{FF2B5EF4-FFF2-40B4-BE49-F238E27FC236}">
                <a16:creationId xmlns:a16="http://schemas.microsoft.com/office/drawing/2014/main" id="{29C5C366-2C84-AFB2-DF88-288CFDB38C2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12717" y="8980227"/>
            <a:ext cx="6529292" cy="13067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A6DA51-F01E-5C67-D8B6-4571800590BE}"/>
              </a:ext>
            </a:extLst>
          </p:cNvPr>
          <p:cNvSpPr txBox="1"/>
          <p:nvPr/>
        </p:nvSpPr>
        <p:spPr>
          <a:xfrm>
            <a:off x="9821305" y="9121598"/>
            <a:ext cx="709405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My_x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my_y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my_z</a:t>
            </a:r>
            <a:r>
              <a:rPr lang="ko-KR" altLang="en-US" sz="2000" dirty="0"/>
              <a:t>에 처음 </a:t>
            </a:r>
            <a:r>
              <a:rPr lang="ko-KR" altLang="en-US" sz="2000" dirty="0" err="1"/>
              <a:t>스폰위치를</a:t>
            </a:r>
            <a:r>
              <a:rPr lang="ko-KR" altLang="en-US" sz="2000" dirty="0"/>
              <a:t> 저장시켜서 이후 최대 이동거리 판단에 사용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최대 이동거리 판단하는 </a:t>
            </a:r>
            <a:r>
              <a:rPr lang="en-US" altLang="ko-KR" sz="2000" dirty="0"/>
              <a:t>LUA </a:t>
            </a:r>
            <a:r>
              <a:rPr lang="ko-KR" altLang="en-US" sz="2000" dirty="0"/>
              <a:t>소스 추가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1ADF29-447D-F618-5E68-CAF221052D7B}"/>
              </a:ext>
            </a:extLst>
          </p:cNvPr>
          <p:cNvSpPr txBox="1"/>
          <p:nvPr/>
        </p:nvSpPr>
        <p:spPr>
          <a:xfrm>
            <a:off x="9909661" y="5969880"/>
            <a:ext cx="41980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Min_x</a:t>
            </a:r>
            <a:r>
              <a:rPr lang="en-US" altLang="ko-KR" dirty="0"/>
              <a:t> = 1900; </a:t>
            </a:r>
            <a:r>
              <a:rPr lang="en-US" altLang="ko-KR" dirty="0" err="1"/>
              <a:t>max_x</a:t>
            </a:r>
            <a:r>
              <a:rPr lang="en-US" altLang="ko-KR" dirty="0"/>
              <a:t> = 2200; min)z = 3050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6C0848-900F-F164-CAB6-C7675B9588F3}"/>
              </a:ext>
            </a:extLst>
          </p:cNvPr>
          <p:cNvSpPr txBox="1"/>
          <p:nvPr/>
        </p:nvSpPr>
        <p:spPr>
          <a:xfrm>
            <a:off x="832269" y="7215876"/>
            <a:ext cx="770966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명색이 </a:t>
            </a:r>
            <a:r>
              <a:rPr lang="en-US" altLang="ko-KR" sz="3200" dirty="0"/>
              <a:t>RAID</a:t>
            </a:r>
            <a:r>
              <a:rPr lang="ko-KR" altLang="en-US" sz="3200" dirty="0"/>
              <a:t>보스인데 스크립트가 빈약하다</a:t>
            </a:r>
            <a:r>
              <a:rPr lang="en-US" altLang="ko-KR" sz="3200" dirty="0"/>
              <a:t>. </a:t>
            </a:r>
            <a:r>
              <a:rPr lang="ko-KR" altLang="en-US" sz="3200" dirty="0"/>
              <a:t>패턴의 일부분이라도 </a:t>
            </a:r>
            <a:r>
              <a:rPr lang="en-US" altLang="ko-KR" sz="3200" dirty="0"/>
              <a:t>LUA</a:t>
            </a:r>
            <a:r>
              <a:rPr lang="ko-KR" altLang="en-US" sz="3200" dirty="0"/>
              <a:t>로 구현할 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1600" y="3350042"/>
            <a:ext cx="3603232" cy="5674249"/>
            <a:chOff x="1384486" y="2283574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2283574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807" y="8986197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0842" y="2635467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4016" y="8262465"/>
            <a:ext cx="9167320" cy="1775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69412" y="3419033"/>
            <a:ext cx="6204512" cy="4881527"/>
            <a:chOff x="8582298" y="235256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235256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384" y="2635467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18173" y="7831995"/>
            <a:ext cx="8339653" cy="937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B77D4-ECF6-F089-01FA-0F13FD0F7B95}"/>
              </a:ext>
            </a:extLst>
          </p:cNvPr>
          <p:cNvSpPr txBox="1"/>
          <p:nvPr/>
        </p:nvSpPr>
        <p:spPr>
          <a:xfrm>
            <a:off x="819384" y="1471533"/>
            <a:ext cx="9307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동접을</a:t>
            </a:r>
            <a:r>
              <a:rPr lang="ko-KR" altLang="en-US" dirty="0"/>
              <a:t> 늘리기 위해 도입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이동시  시야판정을 위해 모든 객체를 검색해야 하는 오버헤드를 줄이는 역할을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월드를 섹터로 분할해서 이동하는 객체와 인접한 섹터에 있는 객체만 검색하도록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962400" y="-715764"/>
            <a:ext cx="18633790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4013DB-1437-8B9B-B4D5-44F0150248DB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39936" cy="8845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3" y="320647"/>
            <a:ext cx="1586882" cy="1063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3" y="8399988"/>
            <a:ext cx="17605063" cy="15136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650" cy="8996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943" y="6215253"/>
            <a:ext cx="16973349" cy="13887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107" cy="884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2692B-CC4D-1E2A-28B1-CDF641BEEE5E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7075A-8A92-249F-B24C-28B3FD189D3B}"/>
              </a:ext>
            </a:extLst>
          </p:cNvPr>
          <p:cNvSpPr txBox="1"/>
          <p:nvPr/>
        </p:nvSpPr>
        <p:spPr>
          <a:xfrm>
            <a:off x="685800" y="9401581"/>
            <a:ext cx="13806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한 객체의 </a:t>
            </a:r>
            <a:r>
              <a:rPr lang="en-US" altLang="ko-KR" dirty="0"/>
              <a:t>LUA </a:t>
            </a:r>
            <a:r>
              <a:rPr lang="ko-KR" altLang="en-US" dirty="0"/>
              <a:t>스크립트가 </a:t>
            </a:r>
            <a:r>
              <a:rPr lang="ko-KR" altLang="en-US" dirty="0" err="1"/>
              <a:t>멀티쓰레드에</a:t>
            </a:r>
            <a:r>
              <a:rPr lang="ko-KR" altLang="en-US" dirty="0"/>
              <a:t> 의해 동시에 호출되는 경우 에러가</a:t>
            </a:r>
            <a:r>
              <a:rPr lang="en-US" altLang="ko-KR" dirty="0"/>
              <a:t>(</a:t>
            </a:r>
            <a:r>
              <a:rPr lang="ko-KR" altLang="en-US" dirty="0"/>
              <a:t>스택이 뒤섞임</a:t>
            </a:r>
            <a:r>
              <a:rPr lang="en-US" altLang="ko-KR" dirty="0"/>
              <a:t>)</a:t>
            </a:r>
            <a:r>
              <a:rPr lang="ko-KR" altLang="en-US" dirty="0"/>
              <a:t> 발생하므로 </a:t>
            </a:r>
            <a:r>
              <a:rPr lang="en-US" altLang="ko-KR" dirty="0" err="1"/>
              <a:t>lua_lock</a:t>
            </a:r>
            <a:r>
              <a:rPr lang="ko-KR" altLang="en-US" dirty="0"/>
              <a:t>을 사용해서 겹침을 방지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154520" cy="10392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901" y="2787797"/>
            <a:ext cx="5667374" cy="8210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147" y="4119373"/>
            <a:ext cx="1859692" cy="501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3800" y="3695417"/>
            <a:ext cx="2416101" cy="5015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F3DCC-37AF-B90B-103E-0CE89AF909AB}"/>
              </a:ext>
            </a:extLst>
          </p:cNvPr>
          <p:cNvSpPr txBox="1">
            <a:spLocks/>
          </p:cNvSpPr>
          <p:nvPr/>
        </p:nvSpPr>
        <p:spPr>
          <a:xfrm>
            <a:off x="371901" y="4719458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CA87E5-CBBD-B4E3-F258-9924E051F15B}"/>
              </a:ext>
            </a:extLst>
          </p:cNvPr>
          <p:cNvSpPr txBox="1">
            <a:spLocks/>
          </p:cNvSpPr>
          <p:nvPr/>
        </p:nvSpPr>
        <p:spPr>
          <a:xfrm>
            <a:off x="8522240" y="4269195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75A3E3BA-3DC1-387F-66EC-C04D96CDD9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571" y="7553611"/>
            <a:ext cx="4114800" cy="349329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20AB0F4C-32B2-E4E5-AAA4-AD4F0E27843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5040" y="7378353"/>
            <a:ext cx="3640185" cy="1373155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C81A82FB-B0C0-62ED-3026-7C814FBB9AC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85040" y="8727199"/>
            <a:ext cx="9148984" cy="441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F5F41-CC1B-6BA1-FE84-F7D9E0BE586D}"/>
              </a:ext>
            </a:extLst>
          </p:cNvPr>
          <p:cNvSpPr txBox="1"/>
          <p:nvPr/>
        </p:nvSpPr>
        <p:spPr>
          <a:xfrm>
            <a:off x="604616" y="7868051"/>
            <a:ext cx="678678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예상 질문 </a:t>
            </a:r>
            <a:r>
              <a:rPr lang="en-US" altLang="ko-KR" dirty="0"/>
              <a:t>: </a:t>
            </a:r>
            <a:r>
              <a:rPr lang="ko-KR" altLang="en-US" dirty="0"/>
              <a:t>꼴랑 명령어 하나인데 내장함수를 꼭 사용해야 하나</a:t>
            </a:r>
            <a:r>
              <a:rPr lang="en-US" altLang="ko-KR" dirty="0"/>
              <a:t>?  </a:t>
            </a:r>
            <a:r>
              <a:rPr lang="ko-KR" altLang="en-US" dirty="0"/>
              <a:t>모범답안 </a:t>
            </a:r>
            <a:r>
              <a:rPr lang="en-US" altLang="ko-KR" dirty="0"/>
              <a:t>: </a:t>
            </a:r>
            <a:r>
              <a:rPr lang="ko-KR" altLang="en-US" dirty="0"/>
              <a:t>테스트 해 보았는데 </a:t>
            </a:r>
            <a:r>
              <a:rPr lang="en-US" altLang="ko-KR" dirty="0"/>
              <a:t>XXX%</a:t>
            </a:r>
            <a:r>
              <a:rPr lang="ko-KR" altLang="en-US" dirty="0"/>
              <a:t> 빠르더라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A03DC-DF4B-E862-1F7D-434D3801E584}"/>
              </a:ext>
            </a:extLst>
          </p:cNvPr>
          <p:cNvSpPr txBox="1"/>
          <p:nvPr/>
        </p:nvSpPr>
        <p:spPr>
          <a:xfrm>
            <a:off x="586766" y="1530024"/>
            <a:ext cx="10363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플레이어의 정보를 </a:t>
            </a:r>
            <a:r>
              <a:rPr lang="en-US" altLang="ko-KR" dirty="0" err="1"/>
              <a:t>DataBase</a:t>
            </a:r>
            <a:r>
              <a:rPr lang="ko-KR" altLang="en-US" dirty="0"/>
              <a:t>에 저장했다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로그인을 할 </a:t>
            </a:r>
            <a:r>
              <a:rPr lang="ko-KR" altLang="en-US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새로운 사용자를 등록할 때</a:t>
            </a:r>
            <a:r>
              <a:rPr lang="en-US" altLang="ko-KR" dirty="0"/>
              <a:t>, </a:t>
            </a:r>
            <a:r>
              <a:rPr lang="ko-KR" altLang="en-US" dirty="0"/>
              <a:t>사용자의 캐릭터 정보를 저장해야 할 때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ko-KR" altLang="en-US" dirty="0" err="1"/>
              <a:t>억세스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3A69B-504F-55D1-EDDA-BC2C90B1A531}"/>
              </a:ext>
            </a:extLst>
          </p:cNvPr>
          <p:cNvSpPr txBox="1"/>
          <p:nvPr/>
        </p:nvSpPr>
        <p:spPr>
          <a:xfrm>
            <a:off x="604616" y="3478331"/>
            <a:ext cx="518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성능 향상을 위해 </a:t>
            </a:r>
            <a:r>
              <a:rPr lang="en-US" altLang="ko-KR" dirty="0"/>
              <a:t>Stored Procedure</a:t>
            </a:r>
            <a:r>
              <a:rPr lang="ko-KR" altLang="en-US" dirty="0"/>
              <a:t>를 사용했다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975</Words>
  <Application>Microsoft Office PowerPoint</Application>
  <PresentationFormat>사용자 지정</PresentationFormat>
  <Paragraphs>131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6</cp:revision>
  <dcterms:created xsi:type="dcterms:W3CDTF">2022-09-03T17:33:28Z</dcterms:created>
  <dcterms:modified xsi:type="dcterms:W3CDTF">2022-09-05T12:14:02Z</dcterms:modified>
</cp:coreProperties>
</file>